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</p:sldIdLst>
  <p:sldSz cx="12192000" cy="6858000"/>
  <p:notesSz cx="679132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еднев" initials="ДС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E46"/>
    <a:srgbClr val="393939"/>
    <a:srgbClr val="686868"/>
    <a:srgbClr val="A2A1A1"/>
    <a:srgbClr val="6C6D6C"/>
    <a:srgbClr val="76B729"/>
    <a:srgbClr val="CC2E2A"/>
    <a:srgbClr val="808080"/>
    <a:srgbClr val="1E7DC2"/>
    <a:srgbClr val="006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33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9973-B2ED-47F8-8A78-D28DB888792A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D72E-0A6E-4C0A-A8ED-F814144E9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C125-F1CB-421D-BF0C-479EBC807B8B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242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B774-640C-411A-8718-DDB764B45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0" y="-1"/>
            <a:ext cx="42037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970455" y="1894702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970454" y="4060310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название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4233793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5037704" y="4893275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37138" y="6482492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4970590" y="4979008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ФИО выступающего,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38" y="1199256"/>
            <a:ext cx="1946933" cy="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794934" y="3386239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517" y="562598"/>
            <a:ext cx="1946933" cy="500405"/>
          </a:xfrm>
          <a:prstGeom prst="rect">
            <a:avLst/>
          </a:prstGeom>
        </p:spPr>
      </p:pic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604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8356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680711"/>
            <a:ext cx="1621902" cy="4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680711"/>
            <a:ext cx="1621902" cy="4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4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1983756" y="2951692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43280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98" y="829296"/>
            <a:ext cx="1946933" cy="500405"/>
          </a:xfrm>
          <a:prstGeom prst="rect">
            <a:avLst/>
          </a:prstGeom>
        </p:spPr>
      </p:pic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24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43280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1983756" y="3742113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98" y="829296"/>
            <a:ext cx="1946933" cy="500405"/>
          </a:xfrm>
          <a:prstGeom prst="rect">
            <a:avLst/>
          </a:prstGeom>
        </p:spPr>
      </p:pic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09979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-1" y="-1"/>
            <a:ext cx="4942703" cy="6858001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0"/>
            <a:ext cx="4983892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734658" y="2199349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98" y="829296"/>
            <a:ext cx="1946933" cy="500405"/>
          </a:xfrm>
          <a:prstGeom prst="rect">
            <a:avLst/>
          </a:prstGeom>
        </p:spPr>
      </p:pic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22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11" y="755267"/>
            <a:ext cx="1150741" cy="2677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1" b="15745"/>
          <a:stretch/>
        </p:blipFill>
        <p:spPr>
          <a:xfrm>
            <a:off x="4597400" y="-1"/>
            <a:ext cx="75946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4597400" y="0"/>
            <a:ext cx="75946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5128656" y="1854714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5131694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680711"/>
            <a:ext cx="1621902" cy="416865"/>
          </a:xfrm>
          <a:prstGeom prst="rect">
            <a:avLst/>
          </a:prstGeom>
        </p:spPr>
      </p:pic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07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8199" y="1728062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462319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98" y="558363"/>
            <a:ext cx="1946933" cy="500405"/>
          </a:xfrm>
          <a:prstGeom prst="rect">
            <a:avLst/>
          </a:prstGeom>
        </p:spPr>
      </p:pic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7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9529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680711"/>
            <a:ext cx="1621902" cy="4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74"/>
          <a:stretch/>
        </p:blipFill>
        <p:spPr>
          <a:xfrm>
            <a:off x="0" y="-1"/>
            <a:ext cx="12192000" cy="2794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882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971854" y="1046344"/>
            <a:ext cx="876530" cy="85520"/>
          </a:xfrm>
          <a:prstGeom prst="rect">
            <a:avLst/>
          </a:prstGeom>
          <a:solidFill>
            <a:srgbClr val="76B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50" y="430860"/>
            <a:ext cx="1621902" cy="416865"/>
          </a:xfrm>
          <a:prstGeom prst="rect">
            <a:avLst/>
          </a:prstGeom>
        </p:spPr>
      </p:pic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83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-6350" y="4562475"/>
            <a:ext cx="12192000" cy="2295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 userDrawn="1"/>
        </p:nvSpPr>
        <p:spPr>
          <a:xfrm>
            <a:off x="-6350" y="4562474"/>
            <a:ext cx="12192000" cy="2295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517" y="562598"/>
            <a:ext cx="1946933" cy="500405"/>
          </a:xfrm>
          <a:prstGeom prst="rect">
            <a:avLst/>
          </a:prstGeom>
        </p:spPr>
      </p:pic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B346DA7-549E-4F58-939F-F8EB4345D5C7}" type="datetimeFigureOut">
              <a:rPr lang="ru-RU" smtClean="0"/>
              <a:pPr/>
              <a:t>20.09.2023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5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6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5" r:id="rId7"/>
    <p:sldLayoutId id="2147483650" r:id="rId8"/>
    <p:sldLayoutId id="2147483651" r:id="rId9"/>
    <p:sldLayoutId id="2147483664" r:id="rId10"/>
    <p:sldLayoutId id="2147483654" r:id="rId11"/>
    <p:sldLayoutId id="2147483655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Коронный разряд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Г. Томск 2023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Выполнили: Попова Анастасия, </a:t>
            </a:r>
            <a:r>
              <a:rPr lang="ru-RU" dirty="0" err="1"/>
              <a:t>Уйманова</a:t>
            </a:r>
            <a:r>
              <a:rPr lang="ru-RU" dirty="0"/>
              <a:t> Валерия</a:t>
            </a:r>
          </a:p>
        </p:txBody>
      </p:sp>
    </p:spTree>
    <p:extLst>
      <p:ext uri="{BB962C8B-B14F-4D97-AF65-F5344CB8AC3E}">
        <p14:creationId xmlns:p14="http://schemas.microsoft.com/office/powerpoint/2010/main" val="33620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760" y="1766332"/>
            <a:ext cx="6650685" cy="3990411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b="0" dirty="0"/>
              <a:t>Коронный разряд — это процесс ионизации воздуха вдоль провода под действием внешних электромагнитных полей.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16" y="3998008"/>
            <a:ext cx="2796550" cy="28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представляет из себя?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3" t="42435" b="24314"/>
          <a:stretch/>
        </p:blipFill>
        <p:spPr>
          <a:xfrm>
            <a:off x="5162922" y="1884460"/>
            <a:ext cx="6706222" cy="1677726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/>
              <a:t>протекание процессов ионизации только возле коронирующего электрода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4" y="3894848"/>
            <a:ext cx="3631841" cy="28922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50" y="3970544"/>
            <a:ext cx="4974558" cy="25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1655763" y="2078024"/>
            <a:ext cx="2990850" cy="427037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/>
              <a:t>Начало- несамостоятельный разряд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/>
              <a:t>Вызывающее напряжение - критическое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/>
              <a:t>При росте разницы потенциалов ток растёт по квадратичному закону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dirty="0"/>
              <a:t>Тотальное увеличение разницы потенциалов вызывает дуговой разряд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52354" t="33913" b="45808"/>
          <a:stretch/>
        </p:blipFill>
        <p:spPr>
          <a:xfrm>
            <a:off x="8439618" y="1686315"/>
            <a:ext cx="3752382" cy="1195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5286" t="90993" r="5715" b="-429"/>
          <a:stretch/>
        </p:blipFill>
        <p:spPr>
          <a:xfrm>
            <a:off x="4926174" y="3279543"/>
            <a:ext cx="3665843" cy="5285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58502" t="54586" r="4725" b="7892"/>
          <a:stretch/>
        </p:blipFill>
        <p:spPr>
          <a:xfrm>
            <a:off x="4926174" y="3889842"/>
            <a:ext cx="3841419" cy="29344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53887" t="47876" r="6756" b="32344"/>
          <a:stretch/>
        </p:blipFill>
        <p:spPr>
          <a:xfrm>
            <a:off x="5116199" y="977425"/>
            <a:ext cx="2852888" cy="2025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4781" y="680908"/>
            <a:ext cx="2494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ВАХ процесса ионизации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38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борьбы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dirty="0"/>
              <a:t>Уменьшить локальные напряженности вблизи проводов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dirty="0" err="1"/>
              <a:t>Антикоронные</a:t>
            </a:r>
            <a:r>
              <a:rPr lang="ru-RU" sz="2000" b="0" dirty="0"/>
              <a:t> кольца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13" y="1962216"/>
            <a:ext cx="5523300" cy="3682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0" y="4010566"/>
            <a:ext cx="3986647" cy="27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1655762" y="2085975"/>
            <a:ext cx="3172269" cy="4270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Электростатические 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Диагностика состояния различных конструкций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Копировальная техника/ лазерные принтеры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аэроионотерапии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98" y="3429000"/>
            <a:ext cx="4426798" cy="2744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6298" y="6321844"/>
            <a:ext cx="65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Электростатический фильтр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0" y="536156"/>
            <a:ext cx="3261072" cy="2205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7750" y="2796040"/>
            <a:ext cx="243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Фотобарабан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28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Коронный разряд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Г. Томск 2023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Выполнили: Попова Анастасия, </a:t>
            </a:r>
            <a:r>
              <a:rPr lang="ru-RU" dirty="0" err="1"/>
              <a:t>Уйманова</a:t>
            </a:r>
            <a:r>
              <a:rPr lang="ru-RU" dirty="0"/>
              <a:t> Валерия</a:t>
            </a:r>
          </a:p>
        </p:txBody>
      </p:sp>
    </p:spTree>
    <p:extLst>
      <p:ext uri="{BB962C8B-B14F-4D97-AF65-F5344CB8AC3E}">
        <p14:creationId xmlns:p14="http://schemas.microsoft.com/office/powerpoint/2010/main" val="15422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ПУ2022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6B6C6B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ПУ Бумага 2022" id="{55A60C95-F522-4BAC-9770-FCA24AF08DF3}" vid="{57619226-B091-43B9-B026-5A27E7D46D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ШАБЛОН_ТПУ_бумага_2022</Template>
  <TotalTime>136</TotalTime>
  <Words>109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Wingdings</vt:lpstr>
      <vt:lpstr>Тема Office</vt:lpstr>
      <vt:lpstr>Коронный разряд</vt:lpstr>
      <vt:lpstr>Что это такое?</vt:lpstr>
      <vt:lpstr>Что представляет из себя?</vt:lpstr>
      <vt:lpstr>Особенности</vt:lpstr>
      <vt:lpstr>Методы борьбы</vt:lpstr>
      <vt:lpstr>применение</vt:lpstr>
      <vt:lpstr>Коронный разряд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Сычевская Ольга Витальевна</dc:creator>
  <cp:lastModifiedBy>Валерия</cp:lastModifiedBy>
  <cp:revision>12</cp:revision>
  <cp:lastPrinted>2021-08-02T01:21:27Z</cp:lastPrinted>
  <dcterms:created xsi:type="dcterms:W3CDTF">2022-09-15T08:49:06Z</dcterms:created>
  <dcterms:modified xsi:type="dcterms:W3CDTF">2023-09-20T14:08:25Z</dcterms:modified>
</cp:coreProperties>
</file>